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86" r:id="rId3"/>
    <p:sldId id="257" r:id="rId4"/>
    <p:sldId id="272" r:id="rId5"/>
    <p:sldId id="260" r:id="rId6"/>
    <p:sldId id="258" r:id="rId7"/>
    <p:sldId id="259" r:id="rId8"/>
    <p:sldId id="261" r:id="rId9"/>
    <p:sldId id="267" r:id="rId10"/>
    <p:sldId id="266" r:id="rId11"/>
    <p:sldId id="265" r:id="rId12"/>
    <p:sldId id="269" r:id="rId13"/>
    <p:sldId id="270" r:id="rId14"/>
    <p:sldId id="271" r:id="rId15"/>
    <p:sldId id="274" r:id="rId16"/>
    <p:sldId id="276" r:id="rId17"/>
    <p:sldId id="277" r:id="rId18"/>
    <p:sldId id="275" r:id="rId19"/>
    <p:sldId id="279" r:id="rId20"/>
    <p:sldId id="280" r:id="rId21"/>
    <p:sldId id="278" r:id="rId22"/>
    <p:sldId id="273" r:id="rId23"/>
    <p:sldId id="283" r:id="rId24"/>
    <p:sldId id="264" r:id="rId25"/>
    <p:sldId id="281" r:id="rId26"/>
    <p:sldId id="268" r:id="rId27"/>
    <p:sldId id="282" r:id="rId28"/>
    <p:sldId id="262" r:id="rId29"/>
    <p:sldId id="263" r:id="rId30"/>
    <p:sldId id="28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90"/>
    <p:restoredTop sz="94599"/>
  </p:normalViewPr>
  <p:slideViewPr>
    <p:cSldViewPr snapToGrid="0" snapToObjects="1">
      <p:cViewPr varScale="1">
        <p:scale>
          <a:sx n="112" d="100"/>
          <a:sy n="112" d="100"/>
        </p:scale>
        <p:origin x="6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60500-D4A6-7142-9EEB-87924FA2A563}" type="datetimeFigureOut">
              <a:rPr lang="en-US" smtClean="0"/>
              <a:t>3/5/16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78D195-A5F2-7645-BE1E-FDB143B52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550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78D195-A5F2-7645-BE1E-FDB143B528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44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78D195-A5F2-7645-BE1E-FDB143B528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9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39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16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68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20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470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083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59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90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161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9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865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6D174-453C-6F41-823C-5F896C2F35CB}" type="datetimeFigureOut">
              <a:rPr lang="en-US" smtClean="0"/>
              <a:t>3/5/16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9247D-96AF-E349-BAEB-9CF3CBD8BC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056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045" y="1122363"/>
            <a:ext cx="11840901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Indiana Michigan Mennonite Conference</a:t>
            </a:r>
            <a:br>
              <a:rPr lang="en-US" dirty="0" smtClean="0"/>
            </a:br>
            <a:r>
              <a:rPr lang="en-US" dirty="0" smtClean="0"/>
              <a:t>Northern Delegate Sessions</a:t>
            </a:r>
            <a:br>
              <a:rPr lang="en-US" dirty="0" smtClean="0"/>
            </a:br>
            <a:r>
              <a:rPr lang="en-US" dirty="0" smtClean="0"/>
              <a:t>Worship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March 5, 2016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906" y="4126651"/>
            <a:ext cx="1799581" cy="208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79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365760"/>
            <a:ext cx="12037671" cy="581120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Create in me a clean heart, O God,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And renew a right spirit within me.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Create in me a clean heart, O God,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And renew a right spirit within me.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Cast me not away for your presence, Lord,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And take not your Holy Spirit from me.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Restore unto me the joy of your salvation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And renew a right spirit within me.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3036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49203"/>
            <a:ext cx="12037671" cy="117367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Psalm 87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5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 amt="39000"/>
          </a:blip>
          <a:stretch>
            <a:fillRect/>
          </a:stretch>
        </p:blipFill>
        <p:spPr>
          <a:xfrm>
            <a:off x="8967" y="0"/>
            <a:ext cx="12175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38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49203"/>
            <a:ext cx="12037671" cy="117367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Ride on King Jesus!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85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365760"/>
            <a:ext cx="12037671" cy="581120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Ride on King Jesus!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No one can hinder thee!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Ride on King Jesus!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No one can hinder thee!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5400" dirty="0"/>
          </a:p>
          <a:p>
            <a:pPr marL="0" indent="0" algn="ctr">
              <a:spcBef>
                <a:spcPts val="0"/>
              </a:spcBef>
              <a:buNone/>
            </a:pP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05449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-3225" y="0"/>
            <a:ext cx="12175299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25033"/>
            <a:ext cx="12037671" cy="5081286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Gospel Lesson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Mark 7:1-23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54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Leader: The word of the Lord: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i="1" dirty="0" smtClean="0"/>
              <a:t>People: Thanks be to God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5400" dirty="0" smtClean="0"/>
          </a:p>
        </p:txBody>
      </p:sp>
    </p:spTree>
    <p:extLst>
      <p:ext uri="{BB962C8B-B14F-4D97-AF65-F5344CB8AC3E}">
        <p14:creationId xmlns:p14="http://schemas.microsoft.com/office/powerpoint/2010/main" val="1047822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233913"/>
            <a:ext cx="12037671" cy="136581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Words of Institution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The First Element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-3225" y="0"/>
            <a:ext cx="12175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40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49203"/>
            <a:ext cx="12037671" cy="117367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Eat this bread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728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365760"/>
            <a:ext cx="12037671" cy="581120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Eat this bread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Drink this cup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Come to me and never be hungry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54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Eat this bread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Drink this cup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Trust in me and you will not thirst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5400" dirty="0" smtClean="0"/>
          </a:p>
          <a:p>
            <a:pPr marL="0" indent="0" algn="ctr">
              <a:spcBef>
                <a:spcPts val="0"/>
              </a:spcBef>
              <a:buNone/>
            </a:pPr>
            <a:endParaRPr lang="en-US" sz="5400" dirty="0"/>
          </a:p>
          <a:p>
            <a:pPr marL="0" indent="0" algn="ctr">
              <a:spcBef>
                <a:spcPts val="0"/>
              </a:spcBef>
              <a:buNone/>
            </a:pP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904663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233913"/>
            <a:ext cx="12037671" cy="136581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Prayers for wisdom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and presence of the Holy Spirit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-3225" y="0"/>
            <a:ext cx="12175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6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49203"/>
            <a:ext cx="12037671" cy="117367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Spirit of the Living God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555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045" y="1122363"/>
            <a:ext cx="11840901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Welcome! </a:t>
            </a:r>
            <a:br>
              <a:rPr lang="en-US" dirty="0" smtClean="0"/>
            </a:br>
            <a:r>
              <a:rPr lang="en-US" dirty="0" smtClean="0"/>
              <a:t>Please sign in at the registration table.</a:t>
            </a:r>
            <a:br>
              <a:rPr lang="en-US" dirty="0" smtClean="0"/>
            </a:br>
            <a:r>
              <a:rPr lang="en-US" dirty="0" smtClean="0"/>
              <a:t>Grab a hot drink and claim a seat </a:t>
            </a:r>
            <a:br>
              <a:rPr lang="en-US" dirty="0" smtClean="0"/>
            </a:br>
            <a:r>
              <a:rPr lang="en-US" dirty="0" smtClean="0"/>
              <a:t>in the worship space.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906" y="4126651"/>
            <a:ext cx="1799581" cy="208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2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0"/>
            <a:ext cx="12037671" cy="617696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Spirit of the Living God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Fall afresh on us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Spirit of the Living God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Fall afresh on us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5400" dirty="0" smtClean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Melt us, mold us, fill us, use us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>Spirit of the Living God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Fall afresh on us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5400" dirty="0" smtClean="0"/>
          </a:p>
          <a:p>
            <a:pPr marL="0" indent="0" algn="ctr">
              <a:spcBef>
                <a:spcPts val="0"/>
              </a:spcBef>
              <a:buNone/>
            </a:pPr>
            <a:endParaRPr lang="en-US" sz="5400" dirty="0" smtClean="0"/>
          </a:p>
          <a:p>
            <a:pPr marL="0" indent="0" algn="ctr">
              <a:spcBef>
                <a:spcPts val="0"/>
              </a:spcBef>
              <a:buNone/>
            </a:pPr>
            <a:endParaRPr lang="en-US" sz="5400" dirty="0"/>
          </a:p>
          <a:p>
            <a:pPr marL="0" indent="0" algn="ctr">
              <a:spcBef>
                <a:spcPts val="0"/>
              </a:spcBef>
              <a:buNone/>
            </a:pP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67521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233913"/>
            <a:ext cx="12037671" cy="136581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Blessing for the day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-3225" y="0"/>
            <a:ext cx="12175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745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6544" y="2287158"/>
            <a:ext cx="10515600" cy="1416741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Afternoon Worship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-3225" y="0"/>
            <a:ext cx="12175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6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49203"/>
            <a:ext cx="12037671" cy="117367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Thou true Vine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93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365760"/>
            <a:ext cx="12037671" cy="581120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Thou true vine that heals the nations,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Tree of life thy branches we.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They who leave thee fade and wither;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None bear fruit except in thee.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Cleanse us, make us sane and simple,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Till we merge our lives with thine,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Gain ourselves in thee, the vintage,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Give ourselves through thee, the vine.</a:t>
            </a:r>
          </a:p>
        </p:txBody>
      </p:sp>
    </p:spTree>
    <p:extLst>
      <p:ext uri="{BB962C8B-B14F-4D97-AF65-F5344CB8AC3E}">
        <p14:creationId xmlns:p14="http://schemas.microsoft.com/office/powerpoint/2010/main" val="202769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233913"/>
            <a:ext cx="12037671" cy="136581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Words of Institution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The Second Element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-3225" y="0"/>
            <a:ext cx="12175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57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49203"/>
            <a:ext cx="12037671" cy="117367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Closing Hymn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Heart with loving heart united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26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365760"/>
            <a:ext cx="12037671" cy="581120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Heart with loving heart united,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met to know God's holy will.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Let his love in us ignited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more and more our spirits fill.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He the Head, we are his members;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we reflect the light he is.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He the Master, we disciples,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he is ours and we are his.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824207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365760"/>
            <a:ext cx="12037671" cy="581120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May we all so love each other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and all selfish claims deny,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so that each one for the other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will not hesitate to die.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Even so our Lord has loved us;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for our lives he gave his life.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Still he grieves and still he suffers,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for our selfishness and strife.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637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365760"/>
            <a:ext cx="12037671" cy="581120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Since, O Lord, you have demanded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that our lives your love should show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so we wait to be commanded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forth into your world to go.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Kindle </a:t>
            </a:r>
            <a:r>
              <a:rPr lang="en-US" sz="5400" dirty="0" smtClean="0"/>
              <a:t>in </a:t>
            </a:r>
            <a:r>
              <a:rPr lang="en-US" sz="5400" dirty="0" smtClean="0"/>
              <a:t>us love's compassion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so that </a:t>
            </a:r>
            <a:r>
              <a:rPr lang="en-US" sz="5400" dirty="0" err="1" smtClean="0"/>
              <a:t>ev'ryone</a:t>
            </a:r>
            <a:r>
              <a:rPr lang="en-US" sz="5400" dirty="0" smtClean="0"/>
              <a:t> may see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in our faith and hope the promise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of a new humanity.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04153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 amt="39000"/>
          </a:blip>
          <a:stretch>
            <a:fillRect/>
          </a:stretch>
        </p:blipFill>
        <p:spPr>
          <a:xfrm>
            <a:off x="-3225" y="0"/>
            <a:ext cx="12175299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6544" y="2287158"/>
            <a:ext cx="10515600" cy="1416741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Morning Worship</a:t>
            </a:r>
          </a:p>
        </p:txBody>
      </p:sp>
    </p:spTree>
    <p:extLst>
      <p:ext uri="{BB962C8B-B14F-4D97-AF65-F5344CB8AC3E}">
        <p14:creationId xmlns:p14="http://schemas.microsoft.com/office/powerpoint/2010/main" val="752722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365760"/>
            <a:ext cx="12037671" cy="581120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Credits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5400" dirty="0" smtClean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3600" dirty="0" smtClean="0"/>
              <a:t>“Michigan Woods early Spring,” George Thomas</a:t>
            </a:r>
            <a:endParaRPr lang="en-US" sz="36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3600" dirty="0" smtClean="0"/>
              <a:t>“Reeds at Kensington”, ‘ellenm1’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3600" dirty="0" smtClean="0"/>
              <a:t>From </a:t>
            </a:r>
            <a:r>
              <a:rPr lang="en-US" sz="3600" dirty="0" err="1" smtClean="0"/>
              <a:t>Flickr.com</a:t>
            </a:r>
            <a:endParaRPr lang="en-US" sz="3600" dirty="0" smtClean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3600" dirty="0" smtClean="0"/>
              <a:t>Used by permission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861" y="4402177"/>
            <a:ext cx="1533363" cy="177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8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6544" y="2287158"/>
            <a:ext cx="10515600" cy="1416741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Brethren, we have met to worship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03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65760"/>
            <a:ext cx="10515600" cy="581120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Brethren, we have met to worship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And adore the Lord our God;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Will you pray with all your power,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While we try to preach the Word?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All is vain unless the Spirit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Of the Holy One comes down;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Brethren, pray, and holy manna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Will be showered all around.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608835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365760"/>
            <a:ext cx="12037671" cy="581120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Sisters, will you join and help us?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Moses' sister aided him;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Will you help the trembling mourners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Who are struggling hard with sin?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Tell them all about the Savior,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Tell them that He will be found;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Sisters, pray, and holy manna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Will be showered all around.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87285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365760"/>
            <a:ext cx="12037671" cy="581120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Let us love our God supremely,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Let us love each other, too;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Let us love and pray for sinners,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Till our God makes all things new.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Then He'll call us home to heaven,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At His table we'll sit down;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Christ will gird Himself, and serve us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With sweet manna all around.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9244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49203"/>
            <a:ext cx="12037671" cy="117367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Confession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-3225" y="0"/>
            <a:ext cx="12175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88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49203"/>
            <a:ext cx="12037671" cy="1173673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5400" dirty="0" smtClean="0"/>
              <a:t>Create in me a clean heart, O God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3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7045</TotalTime>
  <Words>670</Words>
  <Application>Microsoft Macintosh PowerPoint</Application>
  <PresentationFormat>Widescreen</PresentationFormat>
  <Paragraphs>121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Indiana Michigan Mennonite Conference Northern Delegate Sessions Worship</vt:lpstr>
      <vt:lpstr>Welcome!  Please sign in at the registration table. Grab a hot drink and claim a seat  in the worship space.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Northern Delegate Sessions</dc:title>
  <dc:creator>Will Fitzgerald</dc:creator>
  <cp:lastModifiedBy>Will Fitzgerald</cp:lastModifiedBy>
  <cp:revision>21</cp:revision>
  <cp:lastPrinted>2016-03-04T20:43:54Z</cp:lastPrinted>
  <dcterms:created xsi:type="dcterms:W3CDTF">2016-03-01T01:21:56Z</dcterms:created>
  <dcterms:modified xsi:type="dcterms:W3CDTF">2016-03-05T23:28:09Z</dcterms:modified>
</cp:coreProperties>
</file>

<file path=docProps/thumbnail.jpeg>
</file>